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2/25/2022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2/25/2022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5051511" cy="615553"/>
          </a:xfrm>
          <a:prstGeom prst="rect">
            <a:avLst/>
          </a:prstGeom>
        </p:spPr>
        <p:txBody>
          <a:bodyPr wrap="none">
            <a:spAutoFit/>
          </a:bodyPr>
          <a:lstStyle/>
          <a:p>
            <a:r>
              <a:rPr lang="en-US" sz="1700" b="1" dirty="0">
                <a:solidFill>
                  <a:prstClr val="white"/>
                </a:solidFill>
              </a:rPr>
              <a:t>LMRFC Forecasts Issued Morning of February 25,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24756" y="274708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9680" y="194114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41186" y="35428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247317"/>
          </a:xfrm>
          <a:prstGeom prst="rect">
            <a:avLst/>
          </a:prstGeom>
          <a:noFill/>
        </p:spPr>
        <p:txBody>
          <a:bodyPr wrap="square" rtlCol="0">
            <a:spAutoFit/>
          </a:bodyPr>
          <a:lstStyle/>
          <a:p>
            <a:r>
              <a:rPr lang="en-US" dirty="0">
                <a:solidFill>
                  <a:prstClr val="black"/>
                </a:solidFill>
              </a:rPr>
              <a:t>Over the next 7 days, little rainfall is forecast over the middle Mississippi and Ohio Valleys. </a:t>
            </a:r>
          </a:p>
          <a:p>
            <a:endParaRPr lang="en-US" dirty="0">
              <a:solidFill>
                <a:prstClr val="black"/>
              </a:solidFill>
            </a:endParaRPr>
          </a:p>
          <a:p>
            <a:r>
              <a:rPr lang="en-US" dirty="0">
                <a:solidFill>
                  <a:prstClr val="black"/>
                </a:solidFill>
              </a:rPr>
              <a:t>Minor to moderate flooding will continue on the smaller tributaries in Arkansas, Tennessee, north Alabama, and Mississippi over the next several days.</a:t>
            </a:r>
          </a:p>
          <a:p>
            <a:endParaRPr lang="en-US" dirty="0">
              <a:solidFill>
                <a:prstClr val="black"/>
              </a:solidFill>
            </a:endParaRPr>
          </a:p>
          <a:p>
            <a:r>
              <a:rPr lang="en-US" dirty="0">
                <a:solidFill>
                  <a:prstClr val="black"/>
                </a:solidFill>
              </a:rPr>
              <a:t>The lower Ohio River at Cairo, IL is forecast to crest at 45.5 ft on March 5</a:t>
            </a:r>
            <a:r>
              <a:rPr lang="en-US" baseline="30000" dirty="0">
                <a:solidFill>
                  <a:prstClr val="black"/>
                </a:solidFill>
              </a:rPr>
              <a:t>th</a:t>
            </a:r>
            <a:r>
              <a:rPr lang="en-US" dirty="0">
                <a:solidFill>
                  <a:prstClr val="black"/>
                </a:solidFill>
              </a:rPr>
              <a:t>.  Minor to moderate flooding is expected on the lower Ohio River over the next couple of weeks.  </a:t>
            </a:r>
          </a:p>
          <a:p>
            <a:endParaRPr lang="en-US" dirty="0">
              <a:solidFill>
                <a:prstClr val="black"/>
              </a:solidFill>
            </a:endParaRPr>
          </a:p>
          <a:p>
            <a:r>
              <a:rPr lang="en-US" dirty="0">
                <a:solidFill>
                  <a:prstClr val="black"/>
                </a:solidFill>
              </a:rPr>
              <a:t>The crest levels on the lower Ohio River will be similar to levels reached in March of 2021. </a:t>
            </a:r>
          </a:p>
          <a:p>
            <a:endParaRPr lang="en-US" dirty="0">
              <a:solidFill>
                <a:prstClr val="black"/>
              </a:solidFill>
            </a:endParaRPr>
          </a:p>
          <a:p>
            <a:r>
              <a:rPr lang="en-US" dirty="0">
                <a:solidFill>
                  <a:prstClr val="black"/>
                </a:solidFill>
              </a:rPr>
              <a:t>As the crest moves downstream, minor flooding may be possible on the lower Mississippi River between New Madrid, MO and Osceola, AR.  Cresting conditions are not expected to reach New Orleans, LA until mid March.</a:t>
            </a:r>
          </a:p>
          <a:p>
            <a:endParaRPr lang="en-US" dirty="0">
              <a:solidFill>
                <a:prstClr val="black"/>
              </a:solidFill>
            </a:endParaRPr>
          </a:p>
          <a:p>
            <a:r>
              <a:rPr lang="en-US" dirty="0">
                <a:solidFill>
                  <a:prstClr val="black"/>
                </a:solidFill>
              </a:rPr>
              <a:t>The 16 day future rainfall guidance shows the same crests on the lower Ohio and lower Mississippi Rivers.  The guidance does shows minor flooding continuing a week longer on the lower Ohio River.  </a:t>
            </a:r>
          </a:p>
        </p:txBody>
      </p:sp>
      <p:sp>
        <p:nvSpPr>
          <p:cNvPr id="16" name="Oval 15">
            <a:extLst>
              <a:ext uri="{FF2B5EF4-FFF2-40B4-BE49-F238E27FC236}">
                <a16:creationId xmlns:a16="http://schemas.microsoft.com/office/drawing/2014/main" id="{C27E7CC1-8419-4480-BA47-A82E6F7F4D61}"/>
              </a:ext>
            </a:extLst>
          </p:cNvPr>
          <p:cNvSpPr/>
          <p:nvPr/>
        </p:nvSpPr>
        <p:spPr>
          <a:xfrm>
            <a:off x="219680" y="411342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3038DB62-9181-44DC-8FA0-512017F92390}"/>
              </a:ext>
            </a:extLst>
          </p:cNvPr>
          <p:cNvSpPr/>
          <p:nvPr/>
        </p:nvSpPr>
        <p:spPr>
          <a:xfrm>
            <a:off x="219680" y="490881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February 25 2022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29.3’ on March 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46.5’ 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33.2’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39.0’ on March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360226" cy="949779"/>
            <a:chOff x="720724" y="1221920"/>
            <a:chExt cx="299738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40.6’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36775"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43.5’ on March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002654" y="163693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45.5’ on March 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37.4’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Estimated 7.2’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11.7’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22.8’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31.8’ on 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31277" y="362224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42.3’</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927933" y="1531593"/>
            <a:ext cx="173299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34.0’ on March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5B997316-AC48-4F30-BD33-C3424FE02F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3793" y="16427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A9EA3FBA-CB13-4362-A093-E63BAFA194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1769" y="26642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a:extLst>
              <a:ext uri="{FF2B5EF4-FFF2-40B4-BE49-F238E27FC236}">
                <a16:creationId xmlns:a16="http://schemas.microsoft.com/office/drawing/2014/main" id="{37DCCFBF-C149-49B7-8D9A-159BC6788C3D}"/>
              </a:ext>
            </a:extLst>
          </p:cNvPr>
          <p:cNvSpPr/>
          <p:nvPr/>
        </p:nvSpPr>
        <p:spPr>
          <a:xfrm>
            <a:off x="8718947" y="2447472"/>
            <a:ext cx="697627" cy="276999"/>
          </a:xfrm>
          <a:prstGeom prst="rect">
            <a:avLst/>
          </a:prstGeom>
        </p:spPr>
        <p:txBody>
          <a:bodyPr wrap="none">
            <a:spAutoFit/>
          </a:bodyPr>
          <a:lstStyle/>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7" name="Rectangle 16">
            <a:extLst>
              <a:ext uri="{FF2B5EF4-FFF2-40B4-BE49-F238E27FC236}">
                <a16:creationId xmlns:a16="http://schemas.microsoft.com/office/drawing/2014/main" id="{159B7555-D9DB-4E30-85D2-73CDBF8F1C14}"/>
              </a:ext>
            </a:extLst>
          </p:cNvPr>
          <p:cNvSpPr/>
          <p:nvPr/>
        </p:nvSpPr>
        <p:spPr>
          <a:xfrm>
            <a:off x="2456052" y="1391779"/>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11697</TotalTime>
  <Words>446</Words>
  <Application>Microsoft Office PowerPoint</Application>
  <PresentationFormat>Widescreen</PresentationFormat>
  <Paragraphs>82</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558</cp:revision>
  <cp:lastPrinted>2019-06-25T17:36:27Z</cp:lastPrinted>
  <dcterms:created xsi:type="dcterms:W3CDTF">2019-02-26T19:21:25Z</dcterms:created>
  <dcterms:modified xsi:type="dcterms:W3CDTF">2022-02-25T17:45:44Z</dcterms:modified>
</cp:coreProperties>
</file>